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D0"/>
    <a:srgbClr val="005487"/>
    <a:srgbClr val="B46626"/>
    <a:srgbClr val="B53A25"/>
    <a:srgbClr val="7E281A"/>
    <a:srgbClr val="6F823A"/>
    <a:srgbClr val="4D5A28"/>
    <a:srgbClr val="FFFFFF"/>
    <a:srgbClr val="000000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621922" cy="1069339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9394250"/>
            <a:ext cx="7591591" cy="129915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738189"/>
            <a:ext cx="7591591" cy="201622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565" y="738188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005487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Ваш</a:t>
            </a:r>
            <a:r>
              <a:rPr lang="ru-RU" sz="6800" b="1" i="1" dirty="0">
                <a:solidFill>
                  <a:srgbClr val="005487"/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 «заголовок»</a:t>
            </a:r>
            <a:endParaRPr lang="ru-RU" sz="6800" b="1" dirty="0">
              <a:solidFill>
                <a:srgbClr val="005487"/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689389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0081D0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rgbClr val="0081D0"/>
                </a:solidFill>
              </a:rPr>
              <a:t>event</a:t>
            </a:r>
            <a:r>
              <a:rPr lang="ru-RU" sz="1800" i="1" dirty="0">
                <a:solidFill>
                  <a:srgbClr val="0081D0"/>
                </a:solidFill>
              </a:rPr>
              <a:t>-агентств</a:t>
            </a:r>
            <a:endParaRPr lang="ru-RU" sz="1800" dirty="0">
              <a:solidFill>
                <a:srgbClr val="0081D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39425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5487"/>
                </a:solidFill>
              </a:rPr>
              <a:t>наши клиенты:</a:t>
            </a:r>
            <a:endParaRPr lang="ru-RU" sz="2400" b="1" i="1" dirty="0">
              <a:solidFill>
                <a:srgbClr val="00548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0837" y="9653537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005487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005487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005487"/>
                </a:solidFill>
              </a:rPr>
              <a:t>сайт:</a:t>
            </a:r>
            <a:endParaRPr lang="ru-RU" sz="1400" i="1" dirty="0">
              <a:solidFill>
                <a:srgbClr val="0054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5123" y="9653537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0081D0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0081D0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0081D0"/>
                </a:solidFill>
              </a:rPr>
              <a:t>www.kit5.ru</a:t>
            </a:r>
            <a:endParaRPr lang="ru-RU" sz="1400" i="1" dirty="0">
              <a:solidFill>
                <a:srgbClr val="0081D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9853860"/>
            <a:ext cx="313747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33</cp:revision>
  <dcterms:created xsi:type="dcterms:W3CDTF">2011-06-17T23:30:18Z</dcterms:created>
  <dcterms:modified xsi:type="dcterms:W3CDTF">2011-06-20T22:26:36Z</dcterms:modified>
</cp:coreProperties>
</file>